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6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69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5077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69513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397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33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7454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627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70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112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386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5617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E88C17-489A-45C2-80E6-2B495C6ADBBC}" type="datetimeFigureOut">
              <a:rPr lang="ar-IQ" smtClean="0"/>
              <a:t>10/03/1441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0080BF-43A6-4F8D-9834-B133F5A97967}" type="slidenum">
              <a:rPr lang="ar-IQ" smtClean="0"/>
              <a:t>‹#›</a:t>
            </a:fld>
            <a:endParaRPr lang="ar-IQ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384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199" y="566058"/>
            <a:ext cx="89589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4800" b="1" dirty="0"/>
              <a:t>كلية التربية البدنية وعلوم الرياضة</a:t>
            </a:r>
            <a:endParaRPr lang="en-US" sz="4800" b="1" dirty="0"/>
          </a:p>
          <a:p>
            <a:pPr algn="ctr" rtl="1"/>
            <a:r>
              <a:rPr lang="ar-SA" sz="4800" b="1" dirty="0"/>
              <a:t> </a:t>
            </a:r>
            <a:endParaRPr lang="en-US" sz="4800" b="1" dirty="0"/>
          </a:p>
          <a:p>
            <a:pPr algn="ctr" rtl="1"/>
            <a:r>
              <a:rPr lang="ar-SA" sz="4800" b="1" dirty="0"/>
              <a:t>كرة السلة</a:t>
            </a:r>
            <a:endParaRPr lang="en-US" sz="4800" b="1" dirty="0"/>
          </a:p>
          <a:p>
            <a:pPr algn="ctr" rtl="1"/>
            <a:r>
              <a:rPr lang="ar-SA" sz="4800" b="1" dirty="0"/>
              <a:t>المرحلة الثانية</a:t>
            </a:r>
            <a:endParaRPr lang="en-US" sz="4800" b="1" dirty="0"/>
          </a:p>
          <a:p>
            <a:pPr algn="ctr" rtl="1"/>
            <a:r>
              <a:rPr lang="ar-SA" sz="4800" b="1" dirty="0"/>
              <a:t> </a:t>
            </a:r>
            <a:endParaRPr lang="en-US" sz="4800" b="1" dirty="0"/>
          </a:p>
          <a:p>
            <a:pPr algn="ctr" rtl="1"/>
            <a:r>
              <a:rPr lang="ar-SA" sz="4800" b="1" dirty="0"/>
              <a:t>أعداد</a:t>
            </a:r>
            <a:endParaRPr lang="en-US" sz="4800" b="1" dirty="0"/>
          </a:p>
          <a:p>
            <a:pPr algn="ctr"/>
            <a:r>
              <a:rPr lang="ar-SA" sz="4800" b="1" dirty="0" err="1"/>
              <a:t>أ.م.د</a:t>
            </a:r>
            <a:r>
              <a:rPr lang="ar-SA" sz="4800" b="1" dirty="0"/>
              <a:t> علي عاشور عبيد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785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94857" y="20932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/>
              <a:t>مميزات لاعب الزاوية مركزة رقم ( 2 )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94857" y="2100943"/>
            <a:ext cx="8229600" cy="4525963"/>
          </a:xfrm>
        </p:spPr>
        <p:txBody>
          <a:bodyPr/>
          <a:lstStyle/>
          <a:p>
            <a:pPr algn="r" rtl="1"/>
            <a:r>
              <a:rPr lang="ar-SA" b="1" dirty="0" smtClean="0"/>
              <a:t>1 </a:t>
            </a:r>
            <a:r>
              <a:rPr lang="ar-SA" b="1" dirty="0"/>
              <a:t>- يجيد القطع والمراوغة للوصول الى السلة </a:t>
            </a:r>
            <a:endParaRPr lang="en-US" b="1" dirty="0"/>
          </a:p>
          <a:p>
            <a:pPr algn="r" rtl="1"/>
            <a:r>
              <a:rPr lang="fa-IR" b="1" dirty="0"/>
              <a:t>2- </a:t>
            </a:r>
            <a:r>
              <a:rPr lang="ar-SA" b="1" dirty="0"/>
              <a:t>يؤدي مهارة التهديف البعيد ( </a:t>
            </a:r>
            <a:r>
              <a:rPr lang="fa-IR" b="1" dirty="0"/>
              <a:t>3 / </a:t>
            </a:r>
            <a:r>
              <a:rPr lang="ar-SA" b="1" dirty="0"/>
              <a:t>نقاط ) بشكل عالي جدا</a:t>
            </a:r>
            <a:endParaRPr lang="en-US" b="1" dirty="0"/>
          </a:p>
          <a:p>
            <a:pPr algn="r" rtl="1"/>
            <a:r>
              <a:rPr lang="ar-SA" b="1" dirty="0"/>
              <a:t>3- اللاعب الاقرب دائماً لصانع الالعاب والاكثر تفاهماً معاً</a:t>
            </a:r>
            <a:endParaRPr lang="en-US" b="1" dirty="0"/>
          </a:p>
          <a:p>
            <a:pPr algn="r" rtl="1"/>
            <a:r>
              <a:rPr lang="ar-SA" b="1" dirty="0"/>
              <a:t>4- يقوم بمساعدة صانع الالعاب في عملية الرجوع السريع عند حدوث هجمة مرتدة سريعة.</a:t>
            </a:r>
            <a:endParaRPr lang="en-US" b="1" dirty="0"/>
          </a:p>
          <a:p>
            <a:pPr algn="r" rtl="1"/>
            <a:r>
              <a:rPr lang="ar-SA" b="1" dirty="0"/>
              <a:t>5- المساعدة بعملية حجز اللاعبين المهاجمين ومنعهم من الدخول والمتابعة على السلة في الجانب الدفاعي.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610903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73829" y="457200"/>
            <a:ext cx="8229600" cy="1143000"/>
          </a:xfrm>
        </p:spPr>
        <p:txBody>
          <a:bodyPr>
            <a:normAutofit/>
          </a:bodyPr>
          <a:lstStyle/>
          <a:p>
            <a:r>
              <a:rPr lang="ar-SA" sz="5400" dirty="0" smtClean="0"/>
              <a:t>مميزات لاعب الزاوية ومركزه (3)</a:t>
            </a:r>
            <a:endParaRPr lang="en-US" sz="5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611086" y="1948542"/>
            <a:ext cx="82296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2800" b="1" dirty="0" smtClean="0"/>
              <a:t>1- </a:t>
            </a:r>
            <a:r>
              <a:rPr lang="ar-SA" sz="2800" b="1" dirty="0"/>
              <a:t>دائماً ما يميل الى الدخول الى السلة ومساعدة لاعبي الارتكاز في المناورات الهرمية المتفق عليها</a:t>
            </a:r>
            <a:endParaRPr lang="en-US" sz="2800" b="1" dirty="0"/>
          </a:p>
          <a:p>
            <a:pPr algn="r" rtl="1"/>
            <a:r>
              <a:rPr lang="ar-SA" sz="2800" b="1" dirty="0"/>
              <a:t>2- يجيد التهديف من جميع المناطق وخاصة ال3/نقاط </a:t>
            </a:r>
            <a:endParaRPr lang="en-US" sz="2800" b="1" dirty="0"/>
          </a:p>
          <a:p>
            <a:pPr algn="r" rtl="1"/>
            <a:r>
              <a:rPr lang="ar-SA" sz="2800" b="1" dirty="0"/>
              <a:t>3- لديه حس عالي في عملية تبادل المراكز بين بقية اللاعبين</a:t>
            </a:r>
            <a:endParaRPr lang="en-US" sz="2800" b="1" dirty="0"/>
          </a:p>
          <a:p>
            <a:pPr algn="r" rtl="1"/>
            <a:r>
              <a:rPr lang="ar-SA" sz="2800" b="1" dirty="0"/>
              <a:t>4 - دائما ما يكون بعيدا عن صانع الألعاب وقريب من </a:t>
            </a:r>
            <a:r>
              <a:rPr lang="ar-SA" sz="2800" b="1"/>
              <a:t>لاعبي </a:t>
            </a:r>
            <a:r>
              <a:rPr lang="ar-SA" sz="2800" b="1" smtClean="0"/>
              <a:t>الارتكاز</a:t>
            </a:r>
          </a:p>
          <a:p>
            <a:pPr algn="r" rtl="1"/>
            <a:r>
              <a:rPr lang="ar-SA" sz="2800" b="1" smtClean="0"/>
              <a:t> </a:t>
            </a:r>
            <a:r>
              <a:rPr lang="ar-SA" sz="2800" b="1" dirty="0"/>
              <a:t>( </a:t>
            </a:r>
            <a:r>
              <a:rPr lang="fa-IR" sz="2800" b="1" dirty="0"/>
              <a:t>4/5 ) </a:t>
            </a:r>
            <a:r>
              <a:rPr lang="ar-SA" sz="2800" b="1" dirty="0"/>
              <a:t>في عملة تدوير الكرة.</a:t>
            </a:r>
            <a:endParaRPr lang="en-US" sz="2800" b="1" dirty="0"/>
          </a:p>
          <a:p>
            <a:pPr algn="r" rtl="1"/>
            <a:r>
              <a:rPr lang="ar-SA" sz="2800" b="1" dirty="0"/>
              <a:t>5-  يساعد لاعبي الارتكاز في عملية المتابعة للكرات السائلة من السلة خاصة في الشق الدفاعي.</a:t>
            </a:r>
            <a:endParaRPr lang="en-US" sz="2800" b="1" dirty="0"/>
          </a:p>
          <a:p>
            <a:pPr algn="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83130814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</TotalTime>
  <Words>154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Retrospect</vt:lpstr>
      <vt:lpstr>PowerPoint Presentation</vt:lpstr>
      <vt:lpstr>مميزات لاعب الزاوية مركزة رقم ( 2 )</vt:lpstr>
      <vt:lpstr>مميزات لاعب الزاوية ومركزه (3)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saif raheem</dc:creator>
  <cp:lastModifiedBy>saif raheem</cp:lastModifiedBy>
  <cp:revision>1</cp:revision>
  <dcterms:created xsi:type="dcterms:W3CDTF">2019-11-07T05:57:25Z</dcterms:created>
  <dcterms:modified xsi:type="dcterms:W3CDTF">2019-11-07T05:59:36Z</dcterms:modified>
</cp:coreProperties>
</file>